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48" r:id="rId3"/>
  </p:sldMasterIdLst>
  <p:notesMasterIdLst>
    <p:notesMasterId r:id="rId78"/>
  </p:notesMasterIdLst>
  <p:sldIdLst>
    <p:sldId id="256" r:id="rId4"/>
    <p:sldId id="257" r:id="rId5"/>
    <p:sldId id="258" r:id="rId6"/>
    <p:sldId id="259" r:id="rId7"/>
    <p:sldId id="260" r:id="rId8"/>
    <p:sldId id="317" r:id="rId9"/>
    <p:sldId id="318" r:id="rId10"/>
    <p:sldId id="319" r:id="rId11"/>
    <p:sldId id="261" r:id="rId12"/>
    <p:sldId id="262" r:id="rId13"/>
    <p:sldId id="267" r:id="rId14"/>
    <p:sldId id="268" r:id="rId15"/>
    <p:sldId id="264" r:id="rId16"/>
    <p:sldId id="265" r:id="rId17"/>
    <p:sldId id="266" r:id="rId18"/>
    <p:sldId id="352" r:id="rId19"/>
    <p:sldId id="320" r:id="rId20"/>
    <p:sldId id="273" r:id="rId21"/>
    <p:sldId id="321" r:id="rId22"/>
    <p:sldId id="275" r:id="rId23"/>
    <p:sldId id="322" r:id="rId24"/>
    <p:sldId id="277" r:id="rId25"/>
    <p:sldId id="323" r:id="rId26"/>
    <p:sldId id="279" r:id="rId27"/>
    <p:sldId id="324" r:id="rId28"/>
    <p:sldId id="283" r:id="rId29"/>
    <p:sldId id="325" r:id="rId30"/>
    <p:sldId id="285" r:id="rId31"/>
    <p:sldId id="326" r:id="rId32"/>
    <p:sldId id="287" r:id="rId33"/>
    <p:sldId id="327" r:id="rId34"/>
    <p:sldId id="305" r:id="rId35"/>
    <p:sldId id="328" r:id="rId36"/>
    <p:sldId id="329" r:id="rId37"/>
    <p:sldId id="336" r:id="rId38"/>
    <p:sldId id="369" r:id="rId39"/>
    <p:sldId id="370" r:id="rId40"/>
    <p:sldId id="371" r:id="rId41"/>
    <p:sldId id="372" r:id="rId42"/>
    <p:sldId id="373" r:id="rId43"/>
    <p:sldId id="331" r:id="rId44"/>
    <p:sldId id="338" r:id="rId45"/>
    <p:sldId id="337" r:id="rId46"/>
    <p:sldId id="340" r:id="rId47"/>
    <p:sldId id="339" r:id="rId48"/>
    <p:sldId id="342" r:id="rId49"/>
    <p:sldId id="341" r:id="rId50"/>
    <p:sldId id="330" r:id="rId51"/>
    <p:sldId id="346" r:id="rId52"/>
    <p:sldId id="345" r:id="rId53"/>
    <p:sldId id="344" r:id="rId54"/>
    <p:sldId id="343" r:id="rId55"/>
    <p:sldId id="351" r:id="rId56"/>
    <p:sldId id="350" r:id="rId57"/>
    <p:sldId id="349" r:id="rId58"/>
    <p:sldId id="348" r:id="rId59"/>
    <p:sldId id="347" r:id="rId60"/>
    <p:sldId id="332" r:id="rId61"/>
    <p:sldId id="368" r:id="rId62"/>
    <p:sldId id="367" r:id="rId63"/>
    <p:sldId id="366" r:id="rId64"/>
    <p:sldId id="365" r:id="rId65"/>
    <p:sldId id="364" r:id="rId66"/>
    <p:sldId id="363" r:id="rId67"/>
    <p:sldId id="362" r:id="rId68"/>
    <p:sldId id="361" r:id="rId69"/>
    <p:sldId id="360" r:id="rId70"/>
    <p:sldId id="359" r:id="rId71"/>
    <p:sldId id="358" r:id="rId72"/>
    <p:sldId id="357" r:id="rId73"/>
    <p:sldId id="356" r:id="rId74"/>
    <p:sldId id="355" r:id="rId75"/>
    <p:sldId id="354" r:id="rId76"/>
    <p:sldId id="353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285"/>
            <p14:sldId id="326"/>
            <p14:sldId id="287"/>
            <p14:sldId id="327"/>
            <p14:sldId id="305"/>
            <p14:sldId id="328"/>
            <p14:sldId id="329"/>
            <p14:sldId id="336"/>
            <p14:sldId id="369"/>
            <p14:sldId id="370"/>
            <p14:sldId id="371"/>
            <p14:sldId id="372"/>
            <p14:sldId id="373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68b4757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7c68b4757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172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c68b4757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7c68b4757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48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c68b4757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7c68b4757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33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c68b47574_0_14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7" name="Google Shape;437;g7c68b47574_0_147"/>
          <p:cNvGraphicFramePr/>
          <p:nvPr>
            <p:extLst>
              <p:ext uri="{D42A27DB-BD31-4B8C-83A1-F6EECF244321}">
                <p14:modId xmlns:p14="http://schemas.microsoft.com/office/powerpoint/2010/main" val="22116019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- 010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38" name="Google Shape;438;g7c68b47574_0_14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39" name="Google Shape;439;g7c68b47574_0_14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40" name="Google Shape;440;g7c68b47574_0_14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1" name="Google Shape;441;g7c68b47574_0_147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가입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42" name="Google Shape;442;g7c68b47574_0_147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7c68b47574_0_147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7c68b47574_0_147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7c68b47574_0_147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7c68b47574_0_147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7c68b47574_0_147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7c68b47574_0_147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7c68b47574_0_147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7c68b47574_0_147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g7c68b47574_0_147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7c68b47574_0_147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7c68b47574_0_147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7c68b47574_0_147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7c68b47574_0_147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7c68b47574_0_147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7c68b47574_0_147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7c68b47574_0_147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7c68b47574_0_147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7c68b47574_0_147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g7c68b47574_0_147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7c68b47574_0_147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7c68b47574_0_147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7c68b47574_0_147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7c68b47574_0_147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7c68b47574_0_147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7c68b47574_0_147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7c68b47574_0_147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7c68b47574_0_147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7c68b47574_0_147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7c68b47574_0_147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7c68b47574_0_147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7c68b47574_0_147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7c68b47574_0_147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7c68b47574_0_147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7c68b47574_0_147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7c68b47574_0_147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7c68b47574_0_147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7c68b47574_0_147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7c68b47574_0_147"/>
          <p:cNvSpPr/>
          <p:nvPr/>
        </p:nvSpPr>
        <p:spPr>
          <a:xfrm>
            <a:off x="5200175" y="767000"/>
            <a:ext cx="68415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*프로필 사진 &amp; 주소 제외, 관심사 카테고리 1개 포함, 모든 항목 필수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92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45A01A3B-FB10-49DE-ADDA-4A00E45FE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341" y="625475"/>
            <a:ext cx="9511317" cy="5942013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69CF36-75D4-4755-98B5-33D493E2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0900"/>
            <a:ext cx="10515600" cy="1325563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일반 회원 가입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4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c68b47574_0_2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4" name="Google Shape;534;g7c68b47574_0_259"/>
          <p:cNvGraphicFramePr/>
          <p:nvPr>
            <p:extLst>
              <p:ext uri="{D42A27DB-BD31-4B8C-83A1-F6EECF244321}">
                <p14:modId xmlns:p14="http://schemas.microsoft.com/office/powerpoint/2010/main" val="149230588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- 011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35" name="Google Shape;535;g7c68b47574_0_2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36" name="Google Shape;536;g7c68b47574_0_2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37" name="Google Shape;537;g7c68b47574_0_25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8" name="Google Shape;538;g7c68b47574_0_259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수정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39" name="Google Shape;539;g7c68b47574_0_259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g7c68b47574_0_259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7c68b47574_0_259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7c68b47574_0_259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7c68b47574_0_259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7c68b47574_0_259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7c68b47574_0_259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g7c68b47574_0_259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7c68b47574_0_259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7c68b47574_0_259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7c68b47574_0_259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7c68b47574_0_259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7c68b47574_0_259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7c68b47574_0_259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7c68b47574_0_259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7c68b47574_0_259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7c68b47574_0_259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g7c68b47574_0_259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7c68b47574_0_259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7c68b47574_0_259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7c68b47574_0_259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7c68b47574_0_259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7c68b47574_0_259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g7c68b47574_0_259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7c68b47574_0_259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g7c68b47574_0_259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g7c68b47574_0_259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g7c68b47574_0_259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7c68b47574_0_259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7c68b47574_0_259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7c68b47574_0_259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7c68b47574_0_259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7c68b47574_0_259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7c68b47574_0_259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7c68b47574_0_259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7c68b47574_0_259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g7c68b47574_0_259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c68b47574_0_259"/>
          <p:cNvSpPr/>
          <p:nvPr/>
        </p:nvSpPr>
        <p:spPr>
          <a:xfrm>
            <a:off x="5200175" y="767000"/>
            <a:ext cx="38154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정보 수정 불가, 가입시 입력 정보 표시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549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639F23A-76B0-4B62-8CDC-7DC97A02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359" y="530225"/>
            <a:ext cx="9373925" cy="6197182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279B5-77BD-4074-A509-042942E6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74675"/>
            <a:ext cx="2847975" cy="161131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정보 수정</a:t>
            </a:r>
          </a:p>
        </p:txBody>
      </p:sp>
    </p:spTree>
    <p:extLst>
      <p:ext uri="{BB962C8B-B14F-4D97-AF65-F5344CB8AC3E}">
        <p14:creationId xmlns:p14="http://schemas.microsoft.com/office/powerpoint/2010/main" val="825069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c68b47574_0_30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0" name="Google Shape;630;g7c68b47574_0_307"/>
          <p:cNvGraphicFramePr/>
          <p:nvPr>
            <p:extLst>
              <p:ext uri="{D42A27DB-BD31-4B8C-83A1-F6EECF244321}">
                <p14:modId xmlns:p14="http://schemas.microsoft.com/office/powerpoint/2010/main" val="2515015923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HT – P – 021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관리자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31" name="Google Shape;631;g7c68b47574_0_30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32" name="Google Shape;632;g7c68b47574_0_30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33" name="Google Shape;633;g7c68b47574_0_30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4" name="Google Shape;634;g7c68b47574_0_307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관리자 페이지를 통해 접속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관리자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관리자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35" name="Google Shape;635;g7c68b47574_0_307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7c68b47574_0_307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7c68b47574_0_307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7c68b47574_0_307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7c68b47574_0_307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7c68b47574_0_307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7c68b47574_0_307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7c68b47574_0_307"/>
          <p:cNvSpPr/>
          <p:nvPr/>
        </p:nvSpPr>
        <p:spPr>
          <a:xfrm>
            <a:off x="3396046" y="47658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7c68b47574_0_307"/>
          <p:cNvSpPr/>
          <p:nvPr/>
        </p:nvSpPr>
        <p:spPr>
          <a:xfrm>
            <a:off x="3240484" y="48054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907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7C2E0F-A175-4E5A-8B53-571D68E8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000" cy="1335088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관리자 로그인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EB56B32-3611-4D66-8BB1-B3A2A9F1A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031" y="1711325"/>
            <a:ext cx="6070987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354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xmlns="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xmlns="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3011</Words>
  <Application>Microsoft Office PowerPoint</Application>
  <PresentationFormat>와이드스크린</PresentationFormat>
  <Paragraphs>1092</Paragraphs>
  <Slides>74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74</vt:i4>
      </vt:variant>
    </vt:vector>
  </HeadingPairs>
  <TitlesOfParts>
    <vt:vector size="82" baseType="lpstr">
      <vt:lpstr>Malgun Gothic</vt:lpstr>
      <vt:lpstr>Malgun Gothic</vt:lpstr>
      <vt:lpstr>Arial</vt:lpstr>
      <vt:lpstr>Helvetica</vt:lpstr>
      <vt:lpstr>Wingdings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PowerPoint 프레젠테이션</vt:lpstr>
      <vt:lpstr>일반 회원 가입</vt:lpstr>
      <vt:lpstr>PowerPoint 프레젠테이션</vt:lpstr>
      <vt:lpstr>일반 회원 정보 수정</vt:lpstr>
      <vt:lpstr>PowerPoint 프레젠테이션</vt:lpstr>
      <vt:lpstr>관리자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167</cp:revision>
  <dcterms:created xsi:type="dcterms:W3CDTF">2020-01-15T12:55:20Z</dcterms:created>
  <dcterms:modified xsi:type="dcterms:W3CDTF">2020-01-23T00:43:10Z</dcterms:modified>
</cp:coreProperties>
</file>